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wav" ContentType="audio/x-wav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handoutMasterIdLst>
    <p:handoutMasterId r:id="rId51"/>
  </p:handoutMasterIdLst>
  <p:sldIdLst>
    <p:sldId id="348" r:id="rId3"/>
    <p:sldId id="1790" r:id="rId4"/>
    <p:sldId id="1910" r:id="rId5"/>
    <p:sldId id="1139" r:id="rId6"/>
    <p:sldId id="1574" r:id="rId7"/>
    <p:sldId id="1576" r:id="rId8"/>
    <p:sldId id="1794" r:id="rId9"/>
    <p:sldId id="2062" r:id="rId10"/>
    <p:sldId id="2063" r:id="rId11"/>
    <p:sldId id="2064" r:id="rId12"/>
    <p:sldId id="2065" r:id="rId13"/>
    <p:sldId id="1920" r:id="rId14"/>
    <p:sldId id="1921" r:id="rId15"/>
    <p:sldId id="1922" r:id="rId16"/>
    <p:sldId id="2023" r:id="rId17"/>
    <p:sldId id="1923" r:id="rId18"/>
    <p:sldId id="1520" r:id="rId19"/>
    <p:sldId id="1523" r:id="rId20"/>
    <p:sldId id="1929" r:id="rId21"/>
    <p:sldId id="1927" r:id="rId22"/>
    <p:sldId id="2003" r:id="rId23"/>
    <p:sldId id="2004" r:id="rId24"/>
    <p:sldId id="2005" r:id="rId25"/>
    <p:sldId id="2006" r:id="rId26"/>
    <p:sldId id="1987" r:id="rId27"/>
    <p:sldId id="1988" r:id="rId28"/>
    <p:sldId id="1989" r:id="rId29"/>
    <p:sldId id="1990" r:id="rId30"/>
    <p:sldId id="1937" r:id="rId31"/>
    <p:sldId id="2031" r:id="rId32"/>
    <p:sldId id="2033" r:id="rId33"/>
    <p:sldId id="2034" r:id="rId34"/>
    <p:sldId id="2035" r:id="rId35"/>
    <p:sldId id="1525" r:id="rId36"/>
    <p:sldId id="1838" r:id="rId37"/>
    <p:sldId id="1840" r:id="rId38"/>
    <p:sldId id="1842" r:id="rId39"/>
    <p:sldId id="1843" r:id="rId40"/>
    <p:sldId id="1844" r:id="rId41"/>
    <p:sldId id="1846" r:id="rId42"/>
    <p:sldId id="1900" r:id="rId43"/>
    <p:sldId id="1902" r:id="rId44"/>
    <p:sldId id="1904" r:id="rId45"/>
    <p:sldId id="1906" r:id="rId46"/>
    <p:sldId id="1848" r:id="rId47"/>
    <p:sldId id="1849" r:id="rId48"/>
    <p:sldId id="1850" r:id="rId49"/>
    <p:sldId id="1852" r:id="rId50"/>
  </p:sldIdLst>
  <p:sldSz cx="9144000" cy="6858000" type="screen4x3"/>
  <p:notesSz cx="6858000" cy="9144000"/>
  <p:defaultTextStyle>
    <a:defPPr>
      <a:defRPr lang="zh-CN"/>
    </a:defPPr>
    <a:lvl1pPr marL="0" lvl="0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FFCC66"/>
    <a:srgbClr val="FFFF66"/>
    <a:srgbClr val="FFFF00"/>
    <a:srgbClr val="008080"/>
    <a:srgbClr val="00CCFF"/>
    <a:srgbClr val="FF9966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53" d="100"/>
          <a:sy n="53" d="100"/>
        </p:scale>
        <p:origin x="-102" y="-792"/>
      </p:cViewPr>
      <p:guideLst>
        <p:guide orient="horz" pos="2160"/>
        <p:guide pos="289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image" Target="../media/image37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image" Target="../media/image37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3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37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image" Target="../media/image37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image" Target="../media/image37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image" Target="../media/image37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image" Target="../media/image61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image" Target="../media/image63.emf"/></Relationships>
</file>

<file path=ppt/drawings/_rels/vmlDrawing29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image" Target="../media/image37.emf"/></Relationships>
</file>

<file path=ppt/drawings/_rels/vmlDrawing3.vml.rels><?xml version="1.0" encoding="UTF-8" standalone="yes"?>
<Relationships xmlns="http://schemas.openxmlformats.org/package/2006/relationships"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30.v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image" Target="../media/image66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image" Target="../media/image69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image" Target="../media/image72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image" Target="../media/image37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0.emf"/><Relationship Id="rId1" Type="http://schemas.openxmlformats.org/officeDocument/2006/relationships/image" Target="../media/image78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70.emf"/><Relationship Id="rId1" Type="http://schemas.openxmlformats.org/officeDocument/2006/relationships/image" Target="../media/image80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83.emf"/><Relationship Id="rId1" Type="http://schemas.openxmlformats.org/officeDocument/2006/relationships/image" Target="../media/image82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image" Target="../media/image85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image" Target="../media/image70.emf"/><Relationship Id="rId1" Type="http://schemas.openxmlformats.org/officeDocument/2006/relationships/image" Target="../media/image88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70.emf"/><Relationship Id="rId1" Type="http://schemas.openxmlformats.org/officeDocument/2006/relationships/image" Target="../media/image90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43.vml.rels><?xml version="1.0" encoding="UTF-8" standalone="yes"?>
<Relationships xmlns="http://schemas.openxmlformats.org/package/2006/relationships"><Relationship Id="rId2" Type="http://schemas.openxmlformats.org/officeDocument/2006/relationships/image" Target="../media/image94.emf"/><Relationship Id="rId1" Type="http://schemas.openxmlformats.org/officeDocument/2006/relationships/image" Target="../media/image37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image" Target="../media/image95.e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image" Target="../media/image99.emf"/><Relationship Id="rId1" Type="http://schemas.openxmlformats.org/officeDocument/2006/relationships/image" Target="../media/image98.emf"/></Relationships>
</file>

<file path=ppt/drawings/_rels/vmlDrawing5.vml.rels><?xml version="1.0" encoding="UTF-8" standalone="yes"?>
<Relationships xmlns="http://schemas.openxmlformats.org/package/2006/relationships"><Relationship Id="rId5" Type="http://schemas.openxmlformats.org/officeDocument/2006/relationships/image" Target="../media/image21.emf"/><Relationship Id="rId4" Type="http://schemas.openxmlformats.org/officeDocument/2006/relationships/image" Target="../media/image20.emf"/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6.vml.rels><?xml version="1.0" encoding="UTF-8" standalone="yes"?>
<Relationships xmlns="http://schemas.openxmlformats.org/package/2006/relationships"><Relationship Id="rId9" Type="http://schemas.openxmlformats.org/officeDocument/2006/relationships/image" Target="../media/image29.emf"/><Relationship Id="rId8" Type="http://schemas.openxmlformats.org/officeDocument/2006/relationships/image" Target="../media/image28.emf"/><Relationship Id="rId7" Type="http://schemas.openxmlformats.org/officeDocument/2006/relationships/image" Target="../media/image27.emf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Relationship Id="rId3" Type="http://schemas.openxmlformats.org/officeDocument/2006/relationships/image" Target="../media/image23.emf"/><Relationship Id="rId2" Type="http://schemas.openxmlformats.org/officeDocument/2006/relationships/image" Target="../media/image19.emf"/><Relationship Id="rId1" Type="http://schemas.openxmlformats.org/officeDocument/2006/relationships/image" Target="../media/image22.emf"/></Relationships>
</file>

<file path=ppt/drawings/_rels/vmlDrawing7.vml.rels><?xml version="1.0" encoding="UTF-8" standalone="yes"?>
<Relationships xmlns="http://schemas.openxmlformats.org/package/2006/relationships"><Relationship Id="rId5" Type="http://schemas.openxmlformats.org/officeDocument/2006/relationships/image" Target="../media/image34.emf"/><Relationship Id="rId4" Type="http://schemas.openxmlformats.org/officeDocument/2006/relationships/image" Target="../media/image33.emf"/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image" Target="../media/image3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098" name="页眉占位符 409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endParaRPr lang="zh-CN" altLang="en-US" sz="1200" b="0" dirty="0">
              <a:ea typeface="宋体" panose="02010600030101010101" pitchFamily="2" charset="-122"/>
            </a:endParaRPr>
          </a:p>
        </p:txBody>
      </p:sp>
      <p:sp>
        <p:nvSpPr>
          <p:cNvPr id="4099" name="日期占位符 4098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 algn="r"/>
            <a:endParaRPr lang="zh-CN" altLang="en-US" sz="1200" b="0" dirty="0">
              <a:ea typeface="宋体" panose="02010600030101010101" pitchFamily="2" charset="-122"/>
            </a:endParaRPr>
          </a:p>
        </p:txBody>
      </p:sp>
      <p:sp>
        <p:nvSpPr>
          <p:cNvPr id="4100" name="页脚占位符 4099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/>
            <a:endParaRPr lang="zh-CN" altLang="en-US" sz="1200" b="0" dirty="0">
              <a:ea typeface="宋体" panose="02010600030101010101" pitchFamily="2" charset="-122"/>
            </a:endParaRPr>
          </a:p>
        </p:txBody>
      </p:sp>
      <p:sp>
        <p:nvSpPr>
          <p:cNvPr id="4101" name="灯片编号占位符 4100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b="0" dirty="0">
                <a:ea typeface="宋体" panose="02010600030101010101" pitchFamily="2" charset="-122"/>
              </a:rPr>
            </a:fld>
            <a:endParaRPr lang="zh-CN" altLang="en-US" sz="1200" b="0" dirty="0"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1.wav>
</file>

<file path=ppt/media/image1.pn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5298" name="标题 55297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5299" name="文本占位符 55298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5300" name="日期占位符 55299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>
                <a:ea typeface="宋体" panose="02010600030101010101" pitchFamily="2" charset="-122"/>
              </a:defRPr>
            </a:lvl1pPr>
          </a:lstStyle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5301" name="页脚占位符 55300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>
                <a:ea typeface="宋体" panose="02010600030101010101" pitchFamily="2" charset="-122"/>
              </a:defRPr>
            </a:lvl1pPr>
          </a:lstStyle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5302" name="灯片编号占位符 55301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>
                <a:ea typeface="宋体" panose="02010600030101010101" pitchFamily="2" charset="-122"/>
              </a:defRPr>
            </a:lvl1pPr>
          </a:lstStyle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2pPr>
      <a:lvl3pPr marL="914400" lvl="2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3pPr>
      <a:lvl4pPr marL="1371600" lvl="3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4pPr>
      <a:lvl5pPr marL="1828800" lvl="4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5pPr>
      <a:lvl6pPr marL="2286000" lvl="5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6pPr>
      <a:lvl7pPr marL="2743200" lvl="6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7pPr>
      <a:lvl8pPr marL="3200400" lvl="7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8pPr>
      <a:lvl9pPr marL="3657600" lvl="8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9.bin"/><Relationship Id="rId8" Type="http://schemas.openxmlformats.org/officeDocument/2006/relationships/image" Target="../media/image33.emf"/><Relationship Id="rId7" Type="http://schemas.openxmlformats.org/officeDocument/2006/relationships/oleObject" Target="../embeddings/oleObject28.bin"/><Relationship Id="rId6" Type="http://schemas.openxmlformats.org/officeDocument/2006/relationships/image" Target="../media/image32.emf"/><Relationship Id="rId5" Type="http://schemas.openxmlformats.org/officeDocument/2006/relationships/oleObject" Target="../embeddings/oleObject27.bin"/><Relationship Id="rId4" Type="http://schemas.openxmlformats.org/officeDocument/2006/relationships/image" Target="../media/image31.emf"/><Relationship Id="rId3" Type="http://schemas.openxmlformats.org/officeDocument/2006/relationships/oleObject" Target="../embeddings/oleObject26.bin"/><Relationship Id="rId2" Type="http://schemas.openxmlformats.org/officeDocument/2006/relationships/image" Target="../media/image30.emf"/><Relationship Id="rId12" Type="http://schemas.openxmlformats.org/officeDocument/2006/relationships/vmlDrawing" Target="../drawings/vmlDrawing7.vml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34.emf"/><Relationship Id="rId1" Type="http://schemas.openxmlformats.org/officeDocument/2006/relationships/oleObject" Target="../embeddings/oleObject25.bin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8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5.emf"/><Relationship Id="rId1" Type="http://schemas.openxmlformats.org/officeDocument/2006/relationships/oleObject" Target="../embeddings/oleObject30.bin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9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6.emf"/><Relationship Id="rId1" Type="http://schemas.openxmlformats.org/officeDocument/2006/relationships/oleObject" Target="../embeddings/oleObject31.bin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0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8.emf"/><Relationship Id="rId3" Type="http://schemas.openxmlformats.org/officeDocument/2006/relationships/oleObject" Target="../embeddings/oleObject33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32.bin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1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0.emf"/><Relationship Id="rId3" Type="http://schemas.openxmlformats.org/officeDocument/2006/relationships/oleObject" Target="../embeddings/oleObject35.bin"/><Relationship Id="rId2" Type="http://schemas.openxmlformats.org/officeDocument/2006/relationships/image" Target="../media/image39.emf"/><Relationship Id="rId1" Type="http://schemas.openxmlformats.org/officeDocument/2006/relationships/oleObject" Target="../embeddings/oleObject34.bin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2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2.emf"/><Relationship Id="rId3" Type="http://schemas.openxmlformats.org/officeDocument/2006/relationships/oleObject" Target="../embeddings/oleObject37.bin"/><Relationship Id="rId2" Type="http://schemas.openxmlformats.org/officeDocument/2006/relationships/image" Target="../media/image41.emf"/><Relationship Id="rId1" Type="http://schemas.openxmlformats.org/officeDocument/2006/relationships/oleObject" Target="../embeddings/oleObject36.bin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13.vml"/><Relationship Id="rId8" Type="http://schemas.openxmlformats.org/officeDocument/2006/relationships/slideLayout" Target="../slideLayouts/slideLayout7.xml"/><Relationship Id="rId7" Type="http://schemas.openxmlformats.org/officeDocument/2006/relationships/oleObject" Target="../embeddings/oleObject41.bin"/><Relationship Id="rId6" Type="http://schemas.openxmlformats.org/officeDocument/2006/relationships/image" Target="../media/image45.emf"/><Relationship Id="rId5" Type="http://schemas.openxmlformats.org/officeDocument/2006/relationships/oleObject" Target="../embeddings/oleObject40.bin"/><Relationship Id="rId4" Type="http://schemas.openxmlformats.org/officeDocument/2006/relationships/image" Target="../media/image44.emf"/><Relationship Id="rId3" Type="http://schemas.openxmlformats.org/officeDocument/2006/relationships/oleObject" Target="../embeddings/oleObject39.bin"/><Relationship Id="rId2" Type="http://schemas.openxmlformats.org/officeDocument/2006/relationships/image" Target="../media/image43.emf"/><Relationship Id="rId1" Type="http://schemas.openxmlformats.org/officeDocument/2006/relationships/oleObject" Target="../embeddings/oleObject38.bin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4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6.emf"/><Relationship Id="rId1" Type="http://schemas.openxmlformats.org/officeDocument/2006/relationships/oleObject" Target="../embeddings/oleObject42.bin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5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7.emf"/><Relationship Id="rId1" Type="http://schemas.openxmlformats.org/officeDocument/2006/relationships/oleObject" Target="../embeddings/oleObject43.bin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6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8.emf"/><Relationship Id="rId1" Type="http://schemas.openxmlformats.org/officeDocument/2006/relationships/oleObject" Target="../embeddings/oleObject44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7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9.emf"/><Relationship Id="rId3" Type="http://schemas.openxmlformats.org/officeDocument/2006/relationships/oleObject" Target="../embeddings/oleObject46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45.bin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8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1.emf"/><Relationship Id="rId3" Type="http://schemas.openxmlformats.org/officeDocument/2006/relationships/oleObject" Target="../embeddings/oleObject48.bin"/><Relationship Id="rId2" Type="http://schemas.openxmlformats.org/officeDocument/2006/relationships/image" Target="../media/image50.emf"/><Relationship Id="rId1" Type="http://schemas.openxmlformats.org/officeDocument/2006/relationships/oleObject" Target="../embeddings/oleObject47.bin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9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2.emf"/><Relationship Id="rId3" Type="http://schemas.openxmlformats.org/officeDocument/2006/relationships/oleObject" Target="../embeddings/oleObject50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49.bin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0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4.emf"/><Relationship Id="rId3" Type="http://schemas.openxmlformats.org/officeDocument/2006/relationships/oleObject" Target="../embeddings/oleObject52.bin"/><Relationship Id="rId2" Type="http://schemas.openxmlformats.org/officeDocument/2006/relationships/image" Target="../media/image53.emf"/><Relationship Id="rId1" Type="http://schemas.openxmlformats.org/officeDocument/2006/relationships/oleObject" Target="../embeddings/oleObject51.bin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1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5.emf"/><Relationship Id="rId3" Type="http://schemas.openxmlformats.org/officeDocument/2006/relationships/oleObject" Target="../embeddings/oleObject54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53.bin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2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6.emf"/><Relationship Id="rId3" Type="http://schemas.openxmlformats.org/officeDocument/2006/relationships/oleObject" Target="../embeddings/oleObject56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55.bin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3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7.emf"/><Relationship Id="rId1" Type="http://schemas.openxmlformats.org/officeDocument/2006/relationships/oleObject" Target="../embeddings/oleObject57.bin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4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8.emf"/><Relationship Id="rId1" Type="http://schemas.openxmlformats.org/officeDocument/2006/relationships/oleObject" Target="../embeddings/oleObject58.bin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5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9.emf"/><Relationship Id="rId3" Type="http://schemas.openxmlformats.org/officeDocument/2006/relationships/oleObject" Target="../embeddings/oleObject60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59.bin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6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0.emf"/><Relationship Id="rId3" Type="http://schemas.openxmlformats.org/officeDocument/2006/relationships/oleObject" Target="../embeddings/oleObject62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61.bin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emf"/><Relationship Id="rId1" Type="http://schemas.openxmlformats.org/officeDocument/2006/relationships/oleObject" Target="../embeddings/oleObject1.bin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7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2.emf"/><Relationship Id="rId3" Type="http://schemas.openxmlformats.org/officeDocument/2006/relationships/oleObject" Target="../embeddings/oleObject64.bin"/><Relationship Id="rId2" Type="http://schemas.openxmlformats.org/officeDocument/2006/relationships/image" Target="../media/image61.emf"/><Relationship Id="rId1" Type="http://schemas.openxmlformats.org/officeDocument/2006/relationships/oleObject" Target="../embeddings/oleObject63.bin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8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4.emf"/><Relationship Id="rId3" Type="http://schemas.openxmlformats.org/officeDocument/2006/relationships/oleObject" Target="../embeddings/oleObject66.bin"/><Relationship Id="rId2" Type="http://schemas.openxmlformats.org/officeDocument/2006/relationships/image" Target="../media/image63.emf"/><Relationship Id="rId1" Type="http://schemas.openxmlformats.org/officeDocument/2006/relationships/oleObject" Target="../embeddings/oleObject65.bin"/></Relationships>
</file>

<file path=ppt/slides/_rels/slide32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9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5.emf"/><Relationship Id="rId3" Type="http://schemas.openxmlformats.org/officeDocument/2006/relationships/oleObject" Target="../embeddings/oleObject68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67.bin"/></Relationships>
</file>

<file path=ppt/slides/_rels/slide3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0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7.emf"/><Relationship Id="rId3" Type="http://schemas.openxmlformats.org/officeDocument/2006/relationships/oleObject" Target="../embeddings/oleObject70.bin"/><Relationship Id="rId2" Type="http://schemas.openxmlformats.org/officeDocument/2006/relationships/image" Target="../media/image66.emf"/><Relationship Id="rId1" Type="http://schemas.openxmlformats.org/officeDocument/2006/relationships/oleObject" Target="../embeddings/oleObject69.bin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8.emf"/><Relationship Id="rId1" Type="http://schemas.openxmlformats.org/officeDocument/2006/relationships/oleObject" Target="../embeddings/oleObject71.bin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2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71.emf"/><Relationship Id="rId5" Type="http://schemas.openxmlformats.org/officeDocument/2006/relationships/oleObject" Target="../embeddings/oleObject74.bin"/><Relationship Id="rId4" Type="http://schemas.openxmlformats.org/officeDocument/2006/relationships/image" Target="../media/image70.emf"/><Relationship Id="rId3" Type="http://schemas.openxmlformats.org/officeDocument/2006/relationships/oleObject" Target="../embeddings/oleObject73.bin"/><Relationship Id="rId2" Type="http://schemas.openxmlformats.org/officeDocument/2006/relationships/image" Target="../media/image69.emf"/><Relationship Id="rId1" Type="http://schemas.openxmlformats.org/officeDocument/2006/relationships/oleObject" Target="../embeddings/oleObject72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3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74.emf"/><Relationship Id="rId5" Type="http://schemas.openxmlformats.org/officeDocument/2006/relationships/oleObject" Target="../embeddings/oleObject77.bin"/><Relationship Id="rId4" Type="http://schemas.openxmlformats.org/officeDocument/2006/relationships/image" Target="../media/image73.emf"/><Relationship Id="rId3" Type="http://schemas.openxmlformats.org/officeDocument/2006/relationships/oleObject" Target="../embeddings/oleObject76.bin"/><Relationship Id="rId2" Type="http://schemas.openxmlformats.org/officeDocument/2006/relationships/image" Target="../media/image72.emf"/><Relationship Id="rId1" Type="http://schemas.openxmlformats.org/officeDocument/2006/relationships/oleObject" Target="../embeddings/oleObject75.bin"/></Relationships>
</file>

<file path=ppt/slides/_rels/slide37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4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6.emf"/><Relationship Id="rId3" Type="http://schemas.openxmlformats.org/officeDocument/2006/relationships/oleObject" Target="../embeddings/oleObject79.bin"/><Relationship Id="rId2" Type="http://schemas.openxmlformats.org/officeDocument/2006/relationships/image" Target="../media/image75.emf"/><Relationship Id="rId1" Type="http://schemas.openxmlformats.org/officeDocument/2006/relationships/oleObject" Target="../embeddings/oleObject78.bin"/></Relationships>
</file>

<file path=ppt/slides/_rels/slide38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5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7.emf"/><Relationship Id="rId3" Type="http://schemas.openxmlformats.org/officeDocument/2006/relationships/oleObject" Target="../embeddings/oleObject81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80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6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79.emf"/><Relationship Id="rId5" Type="http://schemas.openxmlformats.org/officeDocument/2006/relationships/oleObject" Target="../embeddings/oleObject84.bin"/><Relationship Id="rId4" Type="http://schemas.openxmlformats.org/officeDocument/2006/relationships/image" Target="../media/image70.emf"/><Relationship Id="rId3" Type="http://schemas.openxmlformats.org/officeDocument/2006/relationships/oleObject" Target="../embeddings/oleObject83.bin"/><Relationship Id="rId2" Type="http://schemas.openxmlformats.org/officeDocument/2006/relationships/image" Target="../media/image78.emf"/><Relationship Id="rId1" Type="http://schemas.openxmlformats.org/officeDocument/2006/relationships/oleObject" Target="../embeddings/oleObject82.bin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7.jpeg"/><Relationship Id="rId7" Type="http://schemas.openxmlformats.org/officeDocument/2006/relationships/slide" Target="slide34.xml"/><Relationship Id="rId6" Type="http://schemas.openxmlformats.org/officeDocument/2006/relationships/slide" Target="slide17.xml"/><Relationship Id="rId5" Type="http://schemas.openxmlformats.org/officeDocument/2006/relationships/image" Target="../media/image6.jpeg"/><Relationship Id="rId4" Type="http://schemas.openxmlformats.org/officeDocument/2006/relationships/slide" Target="slide5.xml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audio" Target="../media/audio1.wav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7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1.emf"/><Relationship Id="rId5" Type="http://schemas.openxmlformats.org/officeDocument/2006/relationships/oleObject" Target="../embeddings/oleObject87.bin"/><Relationship Id="rId4" Type="http://schemas.openxmlformats.org/officeDocument/2006/relationships/image" Target="../media/image70.emf"/><Relationship Id="rId3" Type="http://schemas.openxmlformats.org/officeDocument/2006/relationships/oleObject" Target="../embeddings/oleObject86.bin"/><Relationship Id="rId2" Type="http://schemas.openxmlformats.org/officeDocument/2006/relationships/image" Target="../media/image80.emf"/><Relationship Id="rId1" Type="http://schemas.openxmlformats.org/officeDocument/2006/relationships/oleObject" Target="../embeddings/oleObject85.bin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8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4.emf"/><Relationship Id="rId5" Type="http://schemas.openxmlformats.org/officeDocument/2006/relationships/oleObject" Target="../embeddings/oleObject90.bin"/><Relationship Id="rId4" Type="http://schemas.openxmlformats.org/officeDocument/2006/relationships/image" Target="../media/image83.emf"/><Relationship Id="rId3" Type="http://schemas.openxmlformats.org/officeDocument/2006/relationships/oleObject" Target="../embeddings/oleObject89.bin"/><Relationship Id="rId2" Type="http://schemas.openxmlformats.org/officeDocument/2006/relationships/image" Target="../media/image82.emf"/><Relationship Id="rId1" Type="http://schemas.openxmlformats.org/officeDocument/2006/relationships/oleObject" Target="../embeddings/oleObject88.bin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9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7.emf"/><Relationship Id="rId5" Type="http://schemas.openxmlformats.org/officeDocument/2006/relationships/oleObject" Target="../embeddings/oleObject93.bin"/><Relationship Id="rId4" Type="http://schemas.openxmlformats.org/officeDocument/2006/relationships/image" Target="../media/image86.emf"/><Relationship Id="rId3" Type="http://schemas.openxmlformats.org/officeDocument/2006/relationships/oleObject" Target="../embeddings/oleObject92.bin"/><Relationship Id="rId2" Type="http://schemas.openxmlformats.org/officeDocument/2006/relationships/image" Target="../media/image85.emf"/><Relationship Id="rId1" Type="http://schemas.openxmlformats.org/officeDocument/2006/relationships/oleObject" Target="../embeddings/oleObject91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0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9.emf"/><Relationship Id="rId5" Type="http://schemas.openxmlformats.org/officeDocument/2006/relationships/oleObject" Target="../embeddings/oleObject96.bin"/><Relationship Id="rId4" Type="http://schemas.openxmlformats.org/officeDocument/2006/relationships/image" Target="../media/image70.emf"/><Relationship Id="rId3" Type="http://schemas.openxmlformats.org/officeDocument/2006/relationships/oleObject" Target="../embeddings/oleObject95.bin"/><Relationship Id="rId2" Type="http://schemas.openxmlformats.org/officeDocument/2006/relationships/image" Target="../media/image88.emf"/><Relationship Id="rId1" Type="http://schemas.openxmlformats.org/officeDocument/2006/relationships/oleObject" Target="../embeddings/oleObject94.bin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1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91.emf"/><Relationship Id="rId5" Type="http://schemas.openxmlformats.org/officeDocument/2006/relationships/oleObject" Target="../embeddings/oleObject99.bin"/><Relationship Id="rId4" Type="http://schemas.openxmlformats.org/officeDocument/2006/relationships/image" Target="../media/image70.emf"/><Relationship Id="rId3" Type="http://schemas.openxmlformats.org/officeDocument/2006/relationships/oleObject" Target="../embeddings/oleObject98.bin"/><Relationship Id="rId2" Type="http://schemas.openxmlformats.org/officeDocument/2006/relationships/image" Target="../media/image90.emf"/><Relationship Id="rId1" Type="http://schemas.openxmlformats.org/officeDocument/2006/relationships/oleObject" Target="../embeddings/oleObject97.bin"/></Relationships>
</file>

<file path=ppt/slides/_rels/slide4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2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3.emf"/><Relationship Id="rId3" Type="http://schemas.openxmlformats.org/officeDocument/2006/relationships/oleObject" Target="../embeddings/oleObject101.bin"/><Relationship Id="rId2" Type="http://schemas.openxmlformats.org/officeDocument/2006/relationships/image" Target="../media/image92.emf"/><Relationship Id="rId1" Type="http://schemas.openxmlformats.org/officeDocument/2006/relationships/oleObject" Target="../embeddings/oleObject100.bin"/></Relationships>
</file>

<file path=ppt/slides/_rels/slide46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3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4.emf"/><Relationship Id="rId3" Type="http://schemas.openxmlformats.org/officeDocument/2006/relationships/oleObject" Target="../embeddings/oleObject103.bin"/><Relationship Id="rId2" Type="http://schemas.openxmlformats.org/officeDocument/2006/relationships/image" Target="../media/image37.emf"/><Relationship Id="rId1" Type="http://schemas.openxmlformats.org/officeDocument/2006/relationships/oleObject" Target="../embeddings/oleObject102.bin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4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97.emf"/><Relationship Id="rId5" Type="http://schemas.openxmlformats.org/officeDocument/2006/relationships/oleObject" Target="../embeddings/oleObject106.bin"/><Relationship Id="rId4" Type="http://schemas.openxmlformats.org/officeDocument/2006/relationships/image" Target="../media/image96.emf"/><Relationship Id="rId3" Type="http://schemas.openxmlformats.org/officeDocument/2006/relationships/oleObject" Target="../embeddings/oleObject105.bin"/><Relationship Id="rId2" Type="http://schemas.openxmlformats.org/officeDocument/2006/relationships/image" Target="../media/image95.emf"/><Relationship Id="rId1" Type="http://schemas.openxmlformats.org/officeDocument/2006/relationships/oleObject" Target="../embeddings/oleObject104.bin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5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00.emf"/><Relationship Id="rId5" Type="http://schemas.openxmlformats.org/officeDocument/2006/relationships/oleObject" Target="../embeddings/oleObject109.bin"/><Relationship Id="rId4" Type="http://schemas.openxmlformats.org/officeDocument/2006/relationships/image" Target="../media/image99.emf"/><Relationship Id="rId3" Type="http://schemas.openxmlformats.org/officeDocument/2006/relationships/oleObject" Target="../embeddings/oleObject108.bin"/><Relationship Id="rId2" Type="http://schemas.openxmlformats.org/officeDocument/2006/relationships/image" Target="../media/image98.emf"/><Relationship Id="rId1" Type="http://schemas.openxmlformats.org/officeDocument/2006/relationships/oleObject" Target="../embeddings/oleObject107.bin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2.bin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.bin"/><Relationship Id="rId8" Type="http://schemas.openxmlformats.org/officeDocument/2006/relationships/image" Target="../media/image12.emf"/><Relationship Id="rId7" Type="http://schemas.openxmlformats.org/officeDocument/2006/relationships/oleObject" Target="../embeddings/oleObject6.bin"/><Relationship Id="rId6" Type="http://schemas.openxmlformats.org/officeDocument/2006/relationships/image" Target="../media/image1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0.emf"/><Relationship Id="rId3" Type="http://schemas.openxmlformats.org/officeDocument/2006/relationships/oleObject" Target="../embeddings/oleObject4.bin"/><Relationship Id="rId2" Type="http://schemas.openxmlformats.org/officeDocument/2006/relationships/image" Target="../media/image9.emf"/><Relationship Id="rId14" Type="http://schemas.openxmlformats.org/officeDocument/2006/relationships/vmlDrawing" Target="../drawings/vmlDrawing3.vml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14.emf"/><Relationship Id="rId11" Type="http://schemas.openxmlformats.org/officeDocument/2006/relationships/oleObject" Target="../embeddings/oleObject8.bin"/><Relationship Id="rId10" Type="http://schemas.openxmlformats.org/officeDocument/2006/relationships/image" Target="../media/image13.emf"/><Relationship Id="rId1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6.emf"/><Relationship Id="rId3" Type="http://schemas.openxmlformats.org/officeDocument/2006/relationships/oleObject" Target="../embeddings/oleObject10.bin"/><Relationship Id="rId2" Type="http://schemas.openxmlformats.org/officeDocument/2006/relationships/image" Target="../media/image15.emf"/><Relationship Id="rId1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5.bin"/><Relationship Id="rId8" Type="http://schemas.openxmlformats.org/officeDocument/2006/relationships/image" Target="../media/image20.emf"/><Relationship Id="rId7" Type="http://schemas.openxmlformats.org/officeDocument/2006/relationships/oleObject" Target="../embeddings/oleObject14.bin"/><Relationship Id="rId6" Type="http://schemas.openxmlformats.org/officeDocument/2006/relationships/image" Target="../media/image19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8.emf"/><Relationship Id="rId3" Type="http://schemas.openxmlformats.org/officeDocument/2006/relationships/oleObject" Target="../embeddings/oleObject12.bin"/><Relationship Id="rId2" Type="http://schemas.openxmlformats.org/officeDocument/2006/relationships/image" Target="../media/image17.emf"/><Relationship Id="rId12" Type="http://schemas.openxmlformats.org/officeDocument/2006/relationships/vmlDrawing" Target="../drawings/vmlDrawing5.vml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21.emf"/><Relationship Id="rId1" Type="http://schemas.openxmlformats.org/officeDocument/2006/relationships/oleObject" Target="../embeddings/oleObject11.bin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0.bin"/><Relationship Id="rId8" Type="http://schemas.openxmlformats.org/officeDocument/2006/relationships/image" Target="../media/image24.emf"/><Relationship Id="rId7" Type="http://schemas.openxmlformats.org/officeDocument/2006/relationships/oleObject" Target="../embeddings/oleObject19.bin"/><Relationship Id="rId6" Type="http://schemas.openxmlformats.org/officeDocument/2006/relationships/image" Target="../media/image23.e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19.emf"/><Relationship Id="rId3" Type="http://schemas.openxmlformats.org/officeDocument/2006/relationships/oleObject" Target="../embeddings/oleObject17.bin"/><Relationship Id="rId20" Type="http://schemas.openxmlformats.org/officeDocument/2006/relationships/vmlDrawing" Target="../drawings/vmlDrawing6.vml"/><Relationship Id="rId2" Type="http://schemas.openxmlformats.org/officeDocument/2006/relationships/image" Target="../media/image22.emf"/><Relationship Id="rId19" Type="http://schemas.openxmlformats.org/officeDocument/2006/relationships/slideLayout" Target="../slideLayouts/slideLayout7.xml"/><Relationship Id="rId18" Type="http://schemas.openxmlformats.org/officeDocument/2006/relationships/image" Target="../media/image29.emf"/><Relationship Id="rId17" Type="http://schemas.openxmlformats.org/officeDocument/2006/relationships/oleObject" Target="../embeddings/oleObject24.bin"/><Relationship Id="rId16" Type="http://schemas.openxmlformats.org/officeDocument/2006/relationships/image" Target="../media/image28.emf"/><Relationship Id="rId15" Type="http://schemas.openxmlformats.org/officeDocument/2006/relationships/oleObject" Target="../embeddings/oleObject23.bin"/><Relationship Id="rId14" Type="http://schemas.openxmlformats.org/officeDocument/2006/relationships/image" Target="../media/image27.emf"/><Relationship Id="rId13" Type="http://schemas.openxmlformats.org/officeDocument/2006/relationships/oleObject" Target="../embeddings/oleObject22.bin"/><Relationship Id="rId12" Type="http://schemas.openxmlformats.org/officeDocument/2006/relationships/image" Target="../media/image26.emf"/><Relationship Id="rId11" Type="http://schemas.openxmlformats.org/officeDocument/2006/relationships/oleObject" Target="../embeddings/oleObject21.bin"/><Relationship Id="rId10" Type="http://schemas.openxmlformats.org/officeDocument/2006/relationships/image" Target="../media/image25.emf"/><Relationship Id="rId1" Type="http://schemas.openxmlformats.org/officeDocument/2006/relationships/oleObject" Target="../embeddings/oleObject16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5122" name="图片 512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7888" y="1711325"/>
            <a:ext cx="7416800" cy="23653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3" name="标题 5122"/>
          <p:cNvSpPr>
            <a:spLocks noGrp="1"/>
          </p:cNvSpPr>
          <p:nvPr>
            <p:ph type="title"/>
          </p:nvPr>
        </p:nvSpPr>
        <p:spPr>
          <a:xfrm>
            <a:off x="107950" y="1781175"/>
            <a:ext cx="8928100" cy="1143000"/>
          </a:xfrm>
        </p:spPr>
        <p:txBody>
          <a:bodyPr anchor="ctr"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第一单元　　</a:t>
            </a:r>
            <a:endParaRPr lang="zh-CN" altLang="en-US" b="1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124" name="圆角矩形 5123"/>
          <p:cNvSpPr/>
          <p:nvPr/>
        </p:nvSpPr>
        <p:spPr>
          <a:xfrm>
            <a:off x="1547813" y="3068638"/>
            <a:ext cx="6048375" cy="792162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 cap="flat" cmpd="sng">
            <a:solidFill>
              <a:schemeClr val="hlink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r>
              <a:rPr lang="zh-CN" alt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中国古代的思想与科技</a:t>
            </a:r>
            <a:endParaRPr lang="zh-CN" altLang="en-US" sz="32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5125" name="直接连接符 5124"/>
          <p:cNvSpPr/>
          <p:nvPr/>
        </p:nvSpPr>
        <p:spPr>
          <a:xfrm>
            <a:off x="1116013" y="2852738"/>
            <a:ext cx="6740525" cy="9525"/>
          </a:xfrm>
          <a:prstGeom prst="line">
            <a:avLst/>
          </a:prstGeom>
          <a:ln w="22225" cap="flat" cmpd="sng">
            <a:solidFill>
              <a:schemeClr val="bg1"/>
            </a:solidFill>
            <a:prstDash val="sysDot"/>
            <a:headEnd type="none" w="med" len="med"/>
            <a:tailEnd type="non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4338" name="对象 14337"/>
          <p:cNvGraphicFramePr/>
          <p:nvPr/>
        </p:nvGraphicFramePr>
        <p:xfrm>
          <a:off x="825500" y="1193800"/>
          <a:ext cx="76200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" r:id="rId1" imgW="8422640" imgH="5466080" progId="Word.Document.8">
                  <p:embed/>
                </p:oleObj>
              </mc:Choice>
              <mc:Fallback>
                <p:oleObj name="" r:id="rId1" imgW="8422640" imgH="5466080" progId="Word.Document.8">
                  <p:embed/>
                  <p:pic>
                    <p:nvPicPr>
                      <p:cNvPr id="0" name="图片 309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25500" y="1193800"/>
                        <a:ext cx="76200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39" name="对象 14338"/>
          <p:cNvGraphicFramePr/>
          <p:nvPr/>
        </p:nvGraphicFramePr>
        <p:xfrm>
          <a:off x="4427538" y="1628775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" r:id="rId3" imgW="2387600" imgH="751840" progId="Word.Document.8">
                  <p:embed/>
                </p:oleObj>
              </mc:Choice>
              <mc:Fallback>
                <p:oleObj name="" r:id="rId3" imgW="2387600" imgH="751840" progId="Word.Document.8">
                  <p:embed/>
                  <p:pic>
                    <p:nvPicPr>
                      <p:cNvPr id="0" name="图片 310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27538" y="1628775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40" name="对象 14339"/>
          <p:cNvGraphicFramePr/>
          <p:nvPr/>
        </p:nvGraphicFramePr>
        <p:xfrm>
          <a:off x="7458075" y="1628775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" r:id="rId5" imgW="2387600" imgH="751840" progId="Word.Document.8">
                  <p:embed/>
                </p:oleObj>
              </mc:Choice>
              <mc:Fallback>
                <p:oleObj name="" r:id="rId5" imgW="2387600" imgH="751840" progId="Word.Document.8">
                  <p:embed/>
                  <p:pic>
                    <p:nvPicPr>
                      <p:cNvPr id="0" name="图片 310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58075" y="1628775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41" name="对象 14340"/>
          <p:cNvGraphicFramePr/>
          <p:nvPr/>
        </p:nvGraphicFramePr>
        <p:xfrm>
          <a:off x="6665913" y="3055938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" name="" r:id="rId7" imgW="2387600" imgH="751840" progId="Word.Document.8">
                  <p:embed/>
                </p:oleObj>
              </mc:Choice>
              <mc:Fallback>
                <p:oleObj name="" r:id="rId7" imgW="2387600" imgH="751840" progId="Word.Document.8">
                  <p:embed/>
                  <p:pic>
                    <p:nvPicPr>
                      <p:cNvPr id="0" name="图片 310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665913" y="3055938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42" name="对象 14341"/>
          <p:cNvGraphicFramePr/>
          <p:nvPr/>
        </p:nvGraphicFramePr>
        <p:xfrm>
          <a:off x="3779838" y="40767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4" name="" r:id="rId9" imgW="2387600" imgH="751840" progId="Word.Document.8">
                  <p:embed/>
                </p:oleObj>
              </mc:Choice>
              <mc:Fallback>
                <p:oleObj name="" r:id="rId9" imgW="2387600" imgH="751840" progId="Word.Document.8">
                  <p:embed/>
                  <p:pic>
                    <p:nvPicPr>
                      <p:cNvPr id="0" name="图片 310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779838" y="40767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5362" name="对象 1536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6386" name="对象 16385"/>
          <p:cNvGraphicFramePr/>
          <p:nvPr/>
        </p:nvGraphicFramePr>
        <p:xfrm>
          <a:off x="787400" y="1125538"/>
          <a:ext cx="7632700" cy="505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" r:id="rId1" imgW="8442960" imgH="5598160" progId="Word.Document.8">
                  <p:embed/>
                </p:oleObj>
              </mc:Choice>
              <mc:Fallback>
                <p:oleObj name="" r:id="rId1" imgW="8442960" imgH="5598160" progId="Word.Document.8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125538"/>
                        <a:ext cx="7632700" cy="5054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7410" name="对象 1740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07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1" name="对象 17410"/>
          <p:cNvGraphicFramePr/>
          <p:nvPr/>
        </p:nvGraphicFramePr>
        <p:xfrm>
          <a:off x="755650" y="1916113"/>
          <a:ext cx="7546975" cy="1538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3" imgW="8371840" imgH="1717040" progId="Word.Document.8">
                  <p:embed/>
                </p:oleObj>
              </mc:Choice>
              <mc:Fallback>
                <p:oleObj name="" r:id="rId3" imgW="8371840" imgH="1717040" progId="Word.Document.8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5650" y="1916113"/>
                        <a:ext cx="7546975" cy="153828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8434" name="对象 1843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8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35" name="对象 18434"/>
          <p:cNvGraphicFramePr/>
          <p:nvPr/>
        </p:nvGraphicFramePr>
        <p:xfrm>
          <a:off x="825500" y="4616450"/>
          <a:ext cx="7467600" cy="154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" r:id="rId3" imgW="8371840" imgH="1717040" progId="Word.Document.8">
                  <p:embed/>
                </p:oleObj>
              </mc:Choice>
              <mc:Fallback>
                <p:oleObj name="" r:id="rId3" imgW="8371840" imgH="1717040" progId="Word.Document.8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5500" y="4616450"/>
                        <a:ext cx="7467600" cy="1549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9458" name="对象 1945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8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59" name="对象 19458"/>
          <p:cNvGraphicFramePr/>
          <p:nvPr/>
        </p:nvGraphicFramePr>
        <p:xfrm>
          <a:off x="895350" y="2273300"/>
          <a:ext cx="7493000" cy="218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" r:id="rId3" imgW="8412480" imgH="2458720" progId="Word.Document.8">
                  <p:embed/>
                </p:oleObj>
              </mc:Choice>
              <mc:Fallback>
                <p:oleObj name="" r:id="rId3" imgW="8412480" imgH="2458720" progId="Word.Document.8">
                  <p:embed/>
                  <p:pic>
                    <p:nvPicPr>
                      <p:cNvPr id="0" name="图片 308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95350" y="2273300"/>
                        <a:ext cx="7493000" cy="2184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0482" name="对象 20481"/>
          <p:cNvGraphicFramePr/>
          <p:nvPr/>
        </p:nvGraphicFramePr>
        <p:xfrm>
          <a:off x="787400" y="1206500"/>
          <a:ext cx="76327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1" imgW="8432800" imgH="5466080" progId="Word.Document.8">
                  <p:embed/>
                </p:oleObj>
              </mc:Choice>
              <mc:Fallback>
                <p:oleObj name="" r:id="rId1" imgW="8432800" imgH="5466080" progId="Word.Document.8">
                  <p:embed/>
                  <p:pic>
                    <p:nvPicPr>
                      <p:cNvPr id="0" name="图片 308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3" name="对象 20482"/>
          <p:cNvGraphicFramePr/>
          <p:nvPr/>
        </p:nvGraphicFramePr>
        <p:xfrm>
          <a:off x="2771775" y="2420938"/>
          <a:ext cx="13589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" r:id="rId3" imgW="1537970" imgH="852170" progId="Word.Document.8">
                  <p:embed/>
                </p:oleObj>
              </mc:Choice>
              <mc:Fallback>
                <p:oleObj name="" r:id="rId3" imgW="1537970" imgH="852170" progId="Word.Document.8">
                  <p:embed/>
                  <p:pic>
                    <p:nvPicPr>
                      <p:cNvPr id="0" name="图片 308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71775" y="2420938"/>
                        <a:ext cx="1358900" cy="762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4" name="对象 20483"/>
          <p:cNvGraphicFramePr/>
          <p:nvPr/>
        </p:nvGraphicFramePr>
        <p:xfrm>
          <a:off x="3284538" y="4251325"/>
          <a:ext cx="13589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" r:id="rId5" imgW="1537970" imgH="852170" progId="Word.Document.8">
                  <p:embed/>
                </p:oleObj>
              </mc:Choice>
              <mc:Fallback>
                <p:oleObj name="" r:id="rId5" imgW="1537970" imgH="852170" progId="Word.Document.8">
                  <p:embed/>
                  <p:pic>
                    <p:nvPicPr>
                      <p:cNvPr id="0" name="图片 308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84538" y="4251325"/>
                        <a:ext cx="1358900" cy="762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5" name="对象 20484"/>
          <p:cNvGraphicFramePr/>
          <p:nvPr/>
        </p:nvGraphicFramePr>
        <p:xfrm>
          <a:off x="4356100" y="3357563"/>
          <a:ext cx="13589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" r:id="rId7" imgW="1537970" imgH="852170" progId="Word.Document.8">
                  <p:embed/>
                </p:oleObj>
              </mc:Choice>
              <mc:Fallback>
                <p:oleObj name="" r:id="rId7" imgW="1537970" imgH="852170" progId="Word.Document.8">
                  <p:embed/>
                  <p:pic>
                    <p:nvPicPr>
                      <p:cNvPr id="0" name="图片 308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56100" y="3357563"/>
                        <a:ext cx="1358900" cy="762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1506" name="对象 21505"/>
          <p:cNvGraphicFramePr/>
          <p:nvPr/>
        </p:nvGraphicFramePr>
        <p:xfrm>
          <a:off x="927100" y="1206500"/>
          <a:ext cx="7518400" cy="485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" r:id="rId1" imgW="8420100" imgH="5460365" progId="Word.Document.8">
                  <p:embed/>
                </p:oleObj>
              </mc:Choice>
              <mc:Fallback>
                <p:oleObj name="" r:id="rId1" imgW="8420100" imgH="5460365" progId="Word.Document.8">
                  <p:embed/>
                  <p:pic>
                    <p:nvPicPr>
                      <p:cNvPr id="0" name="图片 308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927100" y="1206500"/>
                        <a:ext cx="7518400" cy="4851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2530" name="对象 22529"/>
          <p:cNvGraphicFramePr/>
          <p:nvPr/>
        </p:nvGraphicFramePr>
        <p:xfrm>
          <a:off x="787400" y="1052513"/>
          <a:ext cx="76327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" r:id="rId1" imgW="8432800" imgH="5842000" progId="Word.Document.8">
                  <p:embed/>
                </p:oleObj>
              </mc:Choice>
              <mc:Fallback>
                <p:oleObj name="" r:id="rId1" imgW="8432800" imgH="5842000" progId="Word.Document.8">
                  <p:embed/>
                  <p:pic>
                    <p:nvPicPr>
                      <p:cNvPr id="0" name="图片 308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052513"/>
                        <a:ext cx="76327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3554" name="对象 2355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9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6146" name="圆角矩形 6145"/>
          <p:cNvSpPr/>
          <p:nvPr/>
        </p:nvSpPr>
        <p:spPr>
          <a:xfrm>
            <a:off x="755650" y="2925763"/>
            <a:ext cx="7704138" cy="71913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008000">
                  <a:alpha val="80000"/>
                </a:srgbClr>
              </a:gs>
              <a:gs pos="100000">
                <a:srgbClr val="008000">
                  <a:gamma/>
                  <a:shade val="38039"/>
                  <a:invGamma/>
                </a:srgbClr>
              </a:gs>
            </a:gsLst>
            <a:lin ang="0" scaled="1"/>
            <a:tileRect/>
          </a:gradFill>
          <a:ln w="25400" cap="flat" cmpd="sng">
            <a:solidFill>
              <a:srgbClr val="0066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r"/>
            <a:endParaRPr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6147" name="圆角矩形 6146"/>
          <p:cNvSpPr/>
          <p:nvPr/>
        </p:nvSpPr>
        <p:spPr>
          <a:xfrm>
            <a:off x="900113" y="2987675"/>
            <a:ext cx="7343775" cy="574675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noFill/>
          </a:ln>
        </p:spPr>
        <p:txBody>
          <a:bodyPr wrap="none" anchor="ctr"/>
          <a:p>
            <a:r>
              <a:rPr lang="zh-CN" altLang="en-US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第</a:t>
            </a: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课　孔子与老子 </a:t>
            </a:r>
            <a:endParaRPr lang="zh-CN" altLang="en-US" sz="28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10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0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6" grpId="0" animBg="1"/>
      <p:bldP spid="614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4578" name="对象 2457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09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579" name="对象 24578"/>
          <p:cNvGraphicFramePr/>
          <p:nvPr/>
        </p:nvGraphicFramePr>
        <p:xfrm>
          <a:off x="700088" y="1193800"/>
          <a:ext cx="75438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" r:id="rId3" imgW="8509000" imgH="5476240" progId="Word.Document.8">
                  <p:embed/>
                </p:oleObj>
              </mc:Choice>
              <mc:Fallback>
                <p:oleObj name="" r:id="rId3" imgW="8509000" imgH="5476240" progId="Word.Document.8">
                  <p:embed/>
                  <p:pic>
                    <p:nvPicPr>
                      <p:cNvPr id="0" name="图片 309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193800"/>
                        <a:ext cx="75438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5602" name="对象 2560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" r:id="rId1" imgW="8442960" imgH="5455920" progId="Word.Document.8">
                  <p:embed/>
                </p:oleObj>
              </mc:Choice>
              <mc:Fallback>
                <p:oleObj name="" r:id="rId1" imgW="8442960" imgH="5455920" progId="Word.Document.8">
                  <p:embed/>
                  <p:pic>
                    <p:nvPicPr>
                      <p:cNvPr id="0" name="图片 309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3" name="对象 25602"/>
          <p:cNvGraphicFramePr/>
          <p:nvPr/>
        </p:nvGraphicFramePr>
        <p:xfrm>
          <a:off x="901700" y="2997200"/>
          <a:ext cx="7594600" cy="201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" r:id="rId3" imgW="8519160" imgH="2275840" progId="Word.Document.8">
                  <p:embed/>
                </p:oleObj>
              </mc:Choice>
              <mc:Fallback>
                <p:oleObj name="" r:id="rId3" imgW="8519160" imgH="2275840" progId="Word.Document.8">
                  <p:embed/>
                  <p:pic>
                    <p:nvPicPr>
                      <p:cNvPr id="0" name="图片 309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01700" y="2997200"/>
                        <a:ext cx="7594600" cy="2019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6626" name="对象 26625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09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27" name="对象 26626"/>
          <p:cNvGraphicFramePr/>
          <p:nvPr/>
        </p:nvGraphicFramePr>
        <p:xfrm>
          <a:off x="698500" y="1423988"/>
          <a:ext cx="7708900" cy="416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" r:id="rId3" imgW="8691880" imgH="4673600" progId="Word.Document.8">
                  <p:embed/>
                </p:oleObj>
              </mc:Choice>
              <mc:Fallback>
                <p:oleObj name="" r:id="rId3" imgW="8691880" imgH="4673600" progId="Word.Document.8">
                  <p:embed/>
                  <p:pic>
                    <p:nvPicPr>
                      <p:cNvPr id="0" name="图片 309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8500" y="1423988"/>
                        <a:ext cx="7708900" cy="4165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7650" name="对象 2764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8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9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1" name="对象 27650"/>
          <p:cNvGraphicFramePr/>
          <p:nvPr/>
        </p:nvGraphicFramePr>
        <p:xfrm>
          <a:off x="849313" y="1916113"/>
          <a:ext cx="74676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" r:id="rId3" imgW="8371840" imgH="3606800" progId="Word.Document.8">
                  <p:embed/>
                </p:oleObj>
              </mc:Choice>
              <mc:Fallback>
                <p:oleObj name="" r:id="rId3" imgW="8371840" imgH="3606800" progId="Word.Document.8">
                  <p:embed/>
                  <p:pic>
                    <p:nvPicPr>
                      <p:cNvPr id="0" name="图片 309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9313" y="1916113"/>
                        <a:ext cx="7467600" cy="32131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8674" name="对象 2867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09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675" name="对象 28674"/>
          <p:cNvGraphicFramePr/>
          <p:nvPr/>
        </p:nvGraphicFramePr>
        <p:xfrm>
          <a:off x="698500" y="1193800"/>
          <a:ext cx="74676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" r:id="rId3" imgW="8371840" imgH="5476240" progId="Word.Document.8">
                  <p:embed/>
                </p:oleObj>
              </mc:Choice>
              <mc:Fallback>
                <p:oleObj name="" r:id="rId3" imgW="8371840" imgH="5476240" progId="Word.Document.8">
                  <p:embed/>
                  <p:pic>
                    <p:nvPicPr>
                      <p:cNvPr id="0" name="图片 310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8500" y="1193800"/>
                        <a:ext cx="74676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29698" name="对象 2969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0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699" name="对象 29698"/>
          <p:cNvGraphicFramePr/>
          <p:nvPr/>
        </p:nvGraphicFramePr>
        <p:xfrm>
          <a:off x="849313" y="1196975"/>
          <a:ext cx="7467600" cy="476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" name="" r:id="rId3" imgW="8371840" imgH="5349240" progId="Word.Document.8">
                  <p:embed/>
                </p:oleObj>
              </mc:Choice>
              <mc:Fallback>
                <p:oleObj name="" r:id="rId3" imgW="8371840" imgH="5349240" progId="Word.Document.8">
                  <p:embed/>
                  <p:pic>
                    <p:nvPicPr>
                      <p:cNvPr id="0" name="图片 310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9313" y="1196975"/>
                        <a:ext cx="7467600" cy="47625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0722" name="对象 30721"/>
          <p:cNvGraphicFramePr/>
          <p:nvPr/>
        </p:nvGraphicFramePr>
        <p:xfrm>
          <a:off x="787400" y="1052513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4" name="" r:id="rId1" imgW="8412480" imgH="5842000" progId="Word.Document.8">
                  <p:embed/>
                </p:oleObj>
              </mc:Choice>
              <mc:Fallback>
                <p:oleObj name="" r:id="rId1" imgW="8412480" imgH="5842000" progId="Word.Document.8">
                  <p:embed/>
                  <p:pic>
                    <p:nvPicPr>
                      <p:cNvPr id="0" name="图片 310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052513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1746" name="对象 31745"/>
          <p:cNvGraphicFramePr/>
          <p:nvPr/>
        </p:nvGraphicFramePr>
        <p:xfrm>
          <a:off x="787400" y="1125538"/>
          <a:ext cx="76073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5" name="" r:id="rId1" imgW="8412480" imgH="5664200" progId="Word.Document.8">
                  <p:embed/>
                </p:oleObj>
              </mc:Choice>
              <mc:Fallback>
                <p:oleObj name="" r:id="rId1" imgW="8412480" imgH="5664200" progId="Word.Document.8">
                  <p:embed/>
                  <p:pic>
                    <p:nvPicPr>
                      <p:cNvPr id="0" name="图片 310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125538"/>
                        <a:ext cx="7607300" cy="51181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2770" name="对象 3276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6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0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771" name="对象 32770"/>
          <p:cNvGraphicFramePr/>
          <p:nvPr/>
        </p:nvGraphicFramePr>
        <p:xfrm>
          <a:off x="776288" y="1309688"/>
          <a:ext cx="74676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name="" r:id="rId3" imgW="8371840" imgH="4318000" progId="Word.Document.8">
                  <p:embed/>
                </p:oleObj>
              </mc:Choice>
              <mc:Fallback>
                <p:oleObj name="" r:id="rId3" imgW="8371840" imgH="4318000" progId="Word.Document.8">
                  <p:embed/>
                  <p:pic>
                    <p:nvPicPr>
                      <p:cNvPr id="0" name="图片 310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6288" y="1309688"/>
                        <a:ext cx="7467600" cy="38481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3794" name="对象 3379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0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795" name="对象 33794"/>
          <p:cNvGraphicFramePr/>
          <p:nvPr/>
        </p:nvGraphicFramePr>
        <p:xfrm>
          <a:off x="773113" y="1346200"/>
          <a:ext cx="7543800" cy="461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" r:id="rId3" imgW="8509000" imgH="5176520" progId="Word.Document.8">
                  <p:embed/>
                </p:oleObj>
              </mc:Choice>
              <mc:Fallback>
                <p:oleObj name="" r:id="rId3" imgW="8509000" imgH="5176520" progId="Word.Document.8">
                  <p:embed/>
                  <p:pic>
                    <p:nvPicPr>
                      <p:cNvPr id="0" name="图片 310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3113" y="1346200"/>
                        <a:ext cx="7543800" cy="46101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7170" name="对象 7169"/>
          <p:cNvGraphicFramePr/>
          <p:nvPr/>
        </p:nvGraphicFramePr>
        <p:xfrm>
          <a:off x="825500" y="1441450"/>
          <a:ext cx="76327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8432800" imgH="5466080" progId="Word.Document.8">
                  <p:embed/>
                </p:oleObj>
              </mc:Choice>
              <mc:Fallback>
                <p:oleObj name="" r:id="rId1" imgW="8432800" imgH="5466080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25500" y="1441450"/>
                        <a:ext cx="76327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4818" name="对象 34817"/>
          <p:cNvGraphicFramePr/>
          <p:nvPr/>
        </p:nvGraphicFramePr>
        <p:xfrm>
          <a:off x="787400" y="1206500"/>
          <a:ext cx="76327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0" name="" r:id="rId1" imgW="8442960" imgH="5455920" progId="Word.Document.8">
                  <p:embed/>
                </p:oleObj>
              </mc:Choice>
              <mc:Fallback>
                <p:oleObj name="" r:id="rId1" imgW="8442960" imgH="5455920" progId="Word.Document.8">
                  <p:embed/>
                  <p:pic>
                    <p:nvPicPr>
                      <p:cNvPr id="0" name="图片 310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19" name="对象 34818"/>
          <p:cNvGraphicFramePr/>
          <p:nvPr/>
        </p:nvGraphicFramePr>
        <p:xfrm>
          <a:off x="901700" y="2452688"/>
          <a:ext cx="7467600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" name="" r:id="rId3" imgW="8371840" imgH="3291840" progId="Word.Document.8">
                  <p:embed/>
                </p:oleObj>
              </mc:Choice>
              <mc:Fallback>
                <p:oleObj name="" r:id="rId3" imgW="8371840" imgH="3291840" progId="Word.Document.8">
                  <p:embed/>
                  <p:pic>
                    <p:nvPicPr>
                      <p:cNvPr id="0" name="图片 31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01700" y="2452688"/>
                        <a:ext cx="7467600" cy="2921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5842" name="对象 35841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2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1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843" name="对象 35842"/>
          <p:cNvGraphicFramePr/>
          <p:nvPr/>
        </p:nvGraphicFramePr>
        <p:xfrm>
          <a:off x="849313" y="1917700"/>
          <a:ext cx="7467600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" name="" r:id="rId3" imgW="8371840" imgH="3093720" progId="Word.Document.8">
                  <p:embed/>
                </p:oleObj>
              </mc:Choice>
              <mc:Fallback>
                <p:oleObj name="" r:id="rId3" imgW="8371840" imgH="3093720" progId="Word.Document.8">
                  <p:embed/>
                  <p:pic>
                    <p:nvPicPr>
                      <p:cNvPr id="0" name="图片 311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9313" y="1917700"/>
                        <a:ext cx="7467600" cy="2743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6866" name="对象 36865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4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1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67" name="对象 36866"/>
          <p:cNvGraphicFramePr/>
          <p:nvPr/>
        </p:nvGraphicFramePr>
        <p:xfrm>
          <a:off x="700088" y="1193800"/>
          <a:ext cx="75438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5" name="" r:id="rId3" imgW="8371840" imgH="5476240" progId="Word.Document.8">
                  <p:embed/>
                </p:oleObj>
              </mc:Choice>
              <mc:Fallback>
                <p:oleObj name="" r:id="rId3" imgW="8371840" imgH="5476240" progId="Word.Document.8">
                  <p:embed/>
                  <p:pic>
                    <p:nvPicPr>
                      <p:cNvPr id="0" name="图片 311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193800"/>
                        <a:ext cx="75438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7890" name="对象 3788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6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1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1" name="对象 37890"/>
          <p:cNvGraphicFramePr/>
          <p:nvPr/>
        </p:nvGraphicFramePr>
        <p:xfrm>
          <a:off x="762000" y="2209800"/>
          <a:ext cx="7493000" cy="378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7" name="" r:id="rId3" imgW="8412480" imgH="4262120" progId="Word.Document.8">
                  <p:embed/>
                </p:oleObj>
              </mc:Choice>
              <mc:Fallback>
                <p:oleObj name="" r:id="rId3" imgW="8412480" imgH="4262120" progId="Word.Document.8">
                  <p:embed/>
                  <p:pic>
                    <p:nvPicPr>
                      <p:cNvPr id="0" name="图片 311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0" y="2209800"/>
                        <a:ext cx="7493000" cy="3784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8914" name="对象 38913"/>
          <p:cNvGraphicFramePr/>
          <p:nvPr/>
        </p:nvGraphicFramePr>
        <p:xfrm>
          <a:off x="819150" y="2852738"/>
          <a:ext cx="7569200" cy="163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8477885" imgH="1848485" progId="Word.Document.8">
                  <p:embed/>
                </p:oleObj>
              </mc:Choice>
              <mc:Fallback>
                <p:oleObj name="" r:id="rId1" imgW="8477885" imgH="1848485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19150" y="2852738"/>
                        <a:ext cx="7569200" cy="1638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39938" name="对象 39937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1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39" name="对象 39938"/>
          <p:cNvGraphicFramePr/>
          <p:nvPr/>
        </p:nvGraphicFramePr>
        <p:xfrm>
          <a:off x="1066800" y="23495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1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66800" y="23495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0" name="对象 39939"/>
          <p:cNvGraphicFramePr/>
          <p:nvPr/>
        </p:nvGraphicFramePr>
        <p:xfrm>
          <a:off x="700088" y="39338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11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0088" y="39338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9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0962" name="对象 40961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2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3" name="对象 40962"/>
          <p:cNvGraphicFramePr/>
          <p:nvPr/>
        </p:nvGraphicFramePr>
        <p:xfrm>
          <a:off x="4378325" y="16462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2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78325" y="16462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4" name="对象 40963"/>
          <p:cNvGraphicFramePr/>
          <p:nvPr/>
        </p:nvGraphicFramePr>
        <p:xfrm>
          <a:off x="755650" y="3284538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" name="" r:id="rId5" imgW="8412480" imgH="2225040" progId="Word.Document.8">
                  <p:embed/>
                </p:oleObj>
              </mc:Choice>
              <mc:Fallback>
                <p:oleObj name="" r:id="rId5" imgW="8412480" imgH="2225040" progId="Word.Document.8">
                  <p:embed/>
                  <p:pic>
                    <p:nvPicPr>
                      <p:cNvPr id="0" name="图片 312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5650" y="3284538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0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1986" name="对象 41985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4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2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7" name="对象 41986"/>
          <p:cNvGraphicFramePr/>
          <p:nvPr/>
        </p:nvGraphicFramePr>
        <p:xfrm>
          <a:off x="2411413" y="26368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5" name="" r:id="rId3" imgW="2978785" imgH="1107440" progId="Word.Document.8">
                  <p:embed/>
                </p:oleObj>
              </mc:Choice>
              <mc:Fallback>
                <p:oleObj name="" r:id="rId3" imgW="2978785" imgH="1107440" progId="Word.Document.8">
                  <p:embed/>
                  <p:pic>
                    <p:nvPicPr>
                      <p:cNvPr id="0" name="图片 312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11413" y="26368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3010" name="对象 4300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6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2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1" name="对象 43010"/>
          <p:cNvGraphicFramePr/>
          <p:nvPr/>
        </p:nvGraphicFramePr>
        <p:xfrm>
          <a:off x="700088" y="1268413"/>
          <a:ext cx="7543800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" name="" r:id="rId3" imgW="8509000" imgH="5364480" progId="Word.Document.8">
                  <p:embed/>
                </p:oleObj>
              </mc:Choice>
              <mc:Fallback>
                <p:oleObj name="" r:id="rId3" imgW="8509000" imgH="5364480" progId="Word.Document.8">
                  <p:embed/>
                  <p:pic>
                    <p:nvPicPr>
                      <p:cNvPr id="0" name="图片 312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268413"/>
                        <a:ext cx="7543800" cy="4775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4034" name="对象 44033"/>
          <p:cNvGraphicFramePr/>
          <p:nvPr/>
        </p:nvGraphicFramePr>
        <p:xfrm>
          <a:off x="755650" y="1196975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8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2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55650" y="1196975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5" name="对象 44034"/>
          <p:cNvGraphicFramePr/>
          <p:nvPr/>
        </p:nvGraphicFramePr>
        <p:xfrm>
          <a:off x="3563938" y="2366963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9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2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63938" y="2366963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6" name="对象 44035"/>
          <p:cNvGraphicFramePr/>
          <p:nvPr/>
        </p:nvGraphicFramePr>
        <p:xfrm>
          <a:off x="700088" y="39338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name="" r:id="rId5" imgW="8412480" imgH="2225040" progId="Word.Document.8">
                  <p:embed/>
                </p:oleObj>
              </mc:Choice>
              <mc:Fallback>
                <p:oleObj name="" r:id="rId5" imgW="8412480" imgH="2225040" progId="Word.Document.8">
                  <p:embed/>
                  <p:pic>
                    <p:nvPicPr>
                      <p:cNvPr id="0" name="图片 31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0088" y="39338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4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4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8194" name="直接连接符 8193"/>
          <p:cNvSpPr/>
          <p:nvPr/>
        </p:nvSpPr>
        <p:spPr>
          <a:xfrm>
            <a:off x="3059113" y="4662488"/>
            <a:ext cx="2116137" cy="0"/>
          </a:xfrm>
          <a:prstGeom prst="line">
            <a:avLst/>
          </a:prstGeom>
          <a:ln w="9525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8195" name="直接连接符 8194"/>
          <p:cNvSpPr/>
          <p:nvPr/>
        </p:nvSpPr>
        <p:spPr>
          <a:xfrm>
            <a:off x="3059113" y="4699000"/>
            <a:ext cx="2116137" cy="0"/>
          </a:xfrm>
          <a:prstGeom prst="line">
            <a:avLst/>
          </a:prstGeom>
          <a:ln w="1905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sp>
      <p:pic>
        <p:nvPicPr>
          <p:cNvPr id="8196" name="图片 8195" descr="5">
            <a:hlinkClick r:id="" action="ppaction://noaction">
              <a:snd r:embed="rId1" name="camera.wav"/>
            </a:hlinkClick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00" y="3773488"/>
            <a:ext cx="3313113" cy="7826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7" name="文本框 8196">
            <a:hlinkClick r:id="" action="ppaction://noaction">
              <a:snd r:embed="rId1" name="camera.wav"/>
            </a:hlinkClick>
          </p:cNvPr>
          <p:cNvSpPr txBox="1"/>
          <p:nvPr/>
        </p:nvSpPr>
        <p:spPr>
          <a:xfrm>
            <a:off x="4859338" y="3644900"/>
            <a:ext cx="3097212" cy="733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课时作业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8198" name="图片 8197" descr="4">
            <a:hlinkClick r:id="" action="ppaction://noaction">
              <a:snd r:embed="rId1" name="camera.wav"/>
            </a:hlinkClick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2428875"/>
            <a:ext cx="3240088" cy="784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9" name="文本框 8198">
            <a:hlinkClick r:id="rId4" action="ppaction://hlinksldjump">
              <a:snd r:embed="rId1" name="camera.wav"/>
            </a:hlinkClick>
          </p:cNvPr>
          <p:cNvSpPr txBox="1"/>
          <p:nvPr/>
        </p:nvSpPr>
        <p:spPr>
          <a:xfrm>
            <a:off x="1042988" y="2276475"/>
            <a:ext cx="2952750" cy="733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01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立足教材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夯基础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8200" name="图片 8199" descr="2">
            <a:hlinkClick r:id="" action="ppaction://noaction">
              <a:snd r:embed="rId1" name="camera.wav"/>
            </a:hlinkClick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7900" y="2420938"/>
            <a:ext cx="3240088" cy="8302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1" name="文本框 8200">
            <a:hlinkClick r:id="rId6" action="ppaction://hlinksldjump">
              <a:snd r:embed="rId1" name="camera.wav"/>
            </a:hlinkClick>
          </p:cNvPr>
          <p:cNvSpPr txBox="1"/>
          <p:nvPr/>
        </p:nvSpPr>
        <p:spPr>
          <a:xfrm>
            <a:off x="4859338" y="2420938"/>
            <a:ext cx="2952750" cy="6397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02 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合作探究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解疑难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8202" name="图片 8201" descr="3">
            <a:hlinkClick r:id="rId7" action="ppaction://hlinksldjump">
              <a:snd r:embed="rId1" name="camera.wav"/>
            </a:hlinkClick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113" y="3790950"/>
            <a:ext cx="3227387" cy="777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3" name="文本框 8202">
            <a:hlinkClick r:id="rId7" action="ppaction://hlinksldjump">
              <a:snd r:embed="rId1" name="camera.wav"/>
            </a:hlinkClick>
          </p:cNvPr>
          <p:cNvSpPr txBox="1"/>
          <p:nvPr/>
        </p:nvSpPr>
        <p:spPr>
          <a:xfrm>
            <a:off x="969963" y="3698875"/>
            <a:ext cx="3097212" cy="6397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03 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随堂训练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查效果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10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10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1000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1000"/>
                                        <p:tgtEl>
                                          <p:spTgt spid="8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1000"/>
                                        <p:tgtEl>
                                          <p:spTgt spid="8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1" dur="1000"/>
                                        <p:tgtEl>
                                          <p:spTgt spid="8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1000"/>
                                        <p:tgtEl>
                                          <p:spTgt spid="8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7" grpId="0"/>
      <p:bldP spid="8199" grpId="0"/>
      <p:bldP spid="8201" grpId="0"/>
      <p:bldP spid="820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5058" name="对象 45057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1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3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59" name="对象 45058"/>
          <p:cNvGraphicFramePr/>
          <p:nvPr/>
        </p:nvGraphicFramePr>
        <p:xfrm>
          <a:off x="1354138" y="21336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2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3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54138" y="21336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60" name="对象 45059"/>
          <p:cNvGraphicFramePr/>
          <p:nvPr/>
        </p:nvGraphicFramePr>
        <p:xfrm>
          <a:off x="755650" y="4400550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3" name="" r:id="rId5" imgW="8509000" imgH="2225040" progId="Word.Document.8">
                  <p:embed/>
                </p:oleObj>
              </mc:Choice>
              <mc:Fallback>
                <p:oleObj name="" r:id="rId5" imgW="8509000" imgH="2225040" progId="Word.Document.8">
                  <p:embed/>
                  <p:pic>
                    <p:nvPicPr>
                      <p:cNvPr id="0" name="图片 313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5650" y="4400550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6082" name="对象 46081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4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3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3" name="对象 46082"/>
          <p:cNvGraphicFramePr/>
          <p:nvPr/>
        </p:nvGraphicFramePr>
        <p:xfrm>
          <a:off x="7907338" y="16462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5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07338" y="16462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4" name="对象 46083"/>
          <p:cNvGraphicFramePr/>
          <p:nvPr/>
        </p:nvGraphicFramePr>
        <p:xfrm>
          <a:off x="774700" y="3951288"/>
          <a:ext cx="7543800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6" name="" r:id="rId5" imgW="8509000" imgH="2575560" progId="Word.Document.8">
                  <p:embed/>
                </p:oleObj>
              </mc:Choice>
              <mc:Fallback>
                <p:oleObj name="" r:id="rId5" imgW="8509000" imgH="2575560" progId="Word.Document.8">
                  <p:embed/>
                  <p:pic>
                    <p:nvPicPr>
                      <p:cNvPr id="0" name="图片 313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4700" y="3951288"/>
                        <a:ext cx="7543800" cy="2286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6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7106" name="对象 47105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3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107" name="对象 47106"/>
          <p:cNvGraphicFramePr/>
          <p:nvPr/>
        </p:nvGraphicFramePr>
        <p:xfrm>
          <a:off x="2146300" y="21336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8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3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46300" y="21336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108" name="对象 47107"/>
          <p:cNvGraphicFramePr/>
          <p:nvPr/>
        </p:nvGraphicFramePr>
        <p:xfrm>
          <a:off x="773113" y="3716338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9" name="" r:id="rId5" imgW="8412480" imgH="2225040" progId="Word.Document.8">
                  <p:embed/>
                </p:oleObj>
              </mc:Choice>
              <mc:Fallback>
                <p:oleObj name="" r:id="rId5" imgW="8412480" imgH="2225040" progId="Word.Document.8">
                  <p:embed/>
                  <p:pic>
                    <p:nvPicPr>
                      <p:cNvPr id="0" name="图片 313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3113" y="3716338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7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8130" name="对象 4812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0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3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1" name="对象 48130"/>
          <p:cNvGraphicFramePr/>
          <p:nvPr/>
        </p:nvGraphicFramePr>
        <p:xfrm>
          <a:off x="5170488" y="16462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4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70488" y="16462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2" name="对象 48131"/>
          <p:cNvGraphicFramePr/>
          <p:nvPr/>
        </p:nvGraphicFramePr>
        <p:xfrm>
          <a:off x="755650" y="3933825"/>
          <a:ext cx="7581900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2" name="" r:id="rId5" imgW="8509000" imgH="2575560" progId="Word.Document.8">
                  <p:embed/>
                </p:oleObj>
              </mc:Choice>
              <mc:Fallback>
                <p:oleObj name="" r:id="rId5" imgW="8509000" imgH="2575560" progId="Word.Document.8">
                  <p:embed/>
                  <p:pic>
                    <p:nvPicPr>
                      <p:cNvPr id="0" name="图片 314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5650" y="3933825"/>
                        <a:ext cx="7581900" cy="2286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8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8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9154" name="对象 4915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3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4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5" name="对象 49154"/>
          <p:cNvGraphicFramePr/>
          <p:nvPr/>
        </p:nvGraphicFramePr>
        <p:xfrm>
          <a:off x="7092950" y="21336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4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4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2950" y="21336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6" name="对象 49155"/>
          <p:cNvGraphicFramePr/>
          <p:nvPr/>
        </p:nvGraphicFramePr>
        <p:xfrm>
          <a:off x="762000" y="4508500"/>
          <a:ext cx="7581900" cy="158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5" name="" r:id="rId5" imgW="8549640" imgH="1783080" progId="Word.Document.8">
                  <p:embed/>
                </p:oleObj>
              </mc:Choice>
              <mc:Fallback>
                <p:oleObj name="" r:id="rId5" imgW="8549640" imgH="1783080" progId="Word.Document.8">
                  <p:embed/>
                  <p:pic>
                    <p:nvPicPr>
                      <p:cNvPr id="0" name="图片 314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2000" y="4508500"/>
                        <a:ext cx="7581900" cy="15875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9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9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0178" name="对象 50177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6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4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179" name="对象 50178"/>
          <p:cNvGraphicFramePr/>
          <p:nvPr/>
        </p:nvGraphicFramePr>
        <p:xfrm>
          <a:off x="5243513" y="23495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7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4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43513" y="23495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1202" name="对象 5120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8" name="" r:id="rId1" imgW="8400415" imgH="5449570" progId="Word.Document.8">
                  <p:embed/>
                </p:oleObj>
              </mc:Choice>
              <mc:Fallback>
                <p:oleObj name="" r:id="rId1" imgW="8400415" imgH="5449570" progId="Word.Document.8">
                  <p:embed/>
                  <p:pic>
                    <p:nvPicPr>
                      <p:cNvPr id="0" name="图片 314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3" name="对象 51202"/>
          <p:cNvGraphicFramePr/>
          <p:nvPr/>
        </p:nvGraphicFramePr>
        <p:xfrm>
          <a:off x="700088" y="1268413"/>
          <a:ext cx="7543800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" name="" r:id="rId3" imgW="8509000" imgH="5364480" progId="Word.Document.8">
                  <p:embed/>
                </p:oleObj>
              </mc:Choice>
              <mc:Fallback>
                <p:oleObj name="" r:id="rId3" imgW="8509000" imgH="5364480" progId="Word.Document.8">
                  <p:embed/>
                  <p:pic>
                    <p:nvPicPr>
                      <p:cNvPr id="0" name="图片 314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088" y="1268413"/>
                        <a:ext cx="7543800" cy="4775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1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2226" name="对象 52225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0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4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对象 52226"/>
          <p:cNvGraphicFramePr/>
          <p:nvPr/>
        </p:nvGraphicFramePr>
        <p:xfrm>
          <a:off x="4356100" y="21336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1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5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56100" y="21336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8" name="对象 52227"/>
          <p:cNvGraphicFramePr/>
          <p:nvPr/>
        </p:nvGraphicFramePr>
        <p:xfrm>
          <a:off x="773113" y="3644900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2" name="" r:id="rId5" imgW="8412480" imgH="2225040" progId="Word.Document.8">
                  <p:embed/>
                </p:oleObj>
              </mc:Choice>
              <mc:Fallback>
                <p:oleObj name="" r:id="rId5" imgW="8412480" imgH="2225040" progId="Word.Document.8">
                  <p:embed/>
                  <p:pic>
                    <p:nvPicPr>
                      <p:cNvPr id="0" name="图片 315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3113" y="3644900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2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2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53250" name="对象 5324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3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15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1" name="对象 53250"/>
          <p:cNvGraphicFramePr/>
          <p:nvPr/>
        </p:nvGraphicFramePr>
        <p:xfrm>
          <a:off x="4090988" y="21336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4" name="" r:id="rId3" imgW="2997200" imgH="1112520" progId="Word.Document.8">
                  <p:embed/>
                </p:oleObj>
              </mc:Choice>
              <mc:Fallback>
                <p:oleObj name="" r:id="rId3" imgW="2997200" imgH="1112520" progId="Word.Document.8">
                  <p:embed/>
                  <p:pic>
                    <p:nvPicPr>
                      <p:cNvPr id="0" name="图片 315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90988" y="21336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2" name="对象 53251"/>
          <p:cNvGraphicFramePr/>
          <p:nvPr/>
        </p:nvGraphicFramePr>
        <p:xfrm>
          <a:off x="755650" y="3573463"/>
          <a:ext cx="7581900" cy="246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5" name="" r:id="rId5" imgW="8509000" imgH="2773680" progId="Word.Document.8">
                  <p:embed/>
                </p:oleObj>
              </mc:Choice>
              <mc:Fallback>
                <p:oleObj name="" r:id="rId5" imgW="8509000" imgH="2773680" progId="Word.Document.8">
                  <p:embed/>
                  <p:pic>
                    <p:nvPicPr>
                      <p:cNvPr id="0" name="图片 315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5650" y="3573463"/>
                        <a:ext cx="7581900" cy="2463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3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9218" name="对象 9217"/>
          <p:cNvGraphicFramePr/>
          <p:nvPr/>
        </p:nvGraphicFramePr>
        <p:xfrm>
          <a:off x="825500" y="1219200"/>
          <a:ext cx="75184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r:id="rId1" imgW="8420100" imgH="5467985" progId="Word.Document.8">
                  <p:embed/>
                </p:oleObj>
              </mc:Choice>
              <mc:Fallback>
                <p:oleObj name="" r:id="rId1" imgW="8420100" imgH="5467985" progId="Word.Document.8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25500" y="1219200"/>
                        <a:ext cx="75184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0242" name="对象 10241"/>
          <p:cNvGraphicFramePr/>
          <p:nvPr/>
        </p:nvGraphicFramePr>
        <p:xfrm>
          <a:off x="787400" y="1206500"/>
          <a:ext cx="75184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" r:id="rId1" imgW="8442960" imgH="5481320" progId="Word.Document.8">
                  <p:embed/>
                </p:oleObj>
              </mc:Choice>
              <mc:Fallback>
                <p:oleObj name="" r:id="rId1" imgW="8442960" imgH="5481320" progId="Word.Document.8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518400" cy="4876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3" name="对象 10242"/>
          <p:cNvGraphicFramePr/>
          <p:nvPr/>
        </p:nvGraphicFramePr>
        <p:xfrm>
          <a:off x="3419475" y="2492375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" r:id="rId3" imgW="2387600" imgH="751840" progId="Word.Document.8">
                  <p:embed/>
                </p:oleObj>
              </mc:Choice>
              <mc:Fallback>
                <p:oleObj name="" r:id="rId3" imgW="2387600" imgH="751840" progId="Word.Document.8">
                  <p:embed/>
                  <p:pic>
                    <p:nvPicPr>
                      <p:cNvPr id="0" name="图片 307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19475" y="2492375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4" name="对象 10243"/>
          <p:cNvGraphicFramePr/>
          <p:nvPr/>
        </p:nvGraphicFramePr>
        <p:xfrm>
          <a:off x="3641725" y="29972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5" imgW="2387600" imgH="751840" progId="Word.Document.8">
                  <p:embed/>
                </p:oleObj>
              </mc:Choice>
              <mc:Fallback>
                <p:oleObj name="" r:id="rId5" imgW="2387600" imgH="751840" progId="Word.Document.8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41725" y="29972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5" name="对象 10244"/>
          <p:cNvGraphicFramePr/>
          <p:nvPr/>
        </p:nvGraphicFramePr>
        <p:xfrm>
          <a:off x="5368925" y="29972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" r:id="rId7" imgW="2387600" imgH="751840" progId="Word.Document.8">
                  <p:embed/>
                </p:oleObj>
              </mc:Choice>
              <mc:Fallback>
                <p:oleObj name="" r:id="rId7" imgW="2387600" imgH="751840" progId="Word.Document.8">
                  <p:embed/>
                  <p:pic>
                    <p:nvPicPr>
                      <p:cNvPr id="0" name="图片 308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368925" y="29972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6" name="对象 10245"/>
          <p:cNvGraphicFramePr/>
          <p:nvPr/>
        </p:nvGraphicFramePr>
        <p:xfrm>
          <a:off x="1116013" y="4005263"/>
          <a:ext cx="2095500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" r:id="rId9" imgW="2387600" imgH="751840" progId="Word.Document.8">
                  <p:embed/>
                </p:oleObj>
              </mc:Choice>
              <mc:Fallback>
                <p:oleObj name="" r:id="rId9" imgW="2387600" imgH="751840" progId="Word.Document.8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16013" y="4005263"/>
                        <a:ext cx="2095500" cy="6477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7" name="对象 10246"/>
          <p:cNvGraphicFramePr/>
          <p:nvPr/>
        </p:nvGraphicFramePr>
        <p:xfrm>
          <a:off x="4637088" y="4005263"/>
          <a:ext cx="2095500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" r:id="rId11" imgW="2387600" imgH="751840" progId="Word.Document.8">
                  <p:embed/>
                </p:oleObj>
              </mc:Choice>
              <mc:Fallback>
                <p:oleObj name="" r:id="rId11" imgW="2387600" imgH="751840" progId="Word.Document.8">
                  <p:embed/>
                  <p:pic>
                    <p:nvPicPr>
                      <p:cNvPr id="0" name="图片 3082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637088" y="4005263"/>
                        <a:ext cx="2095500" cy="6477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1266" name="对象 11265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" r:id="rId1" imgW="8412480" imgH="5461000" progId="Word.Document.8">
                  <p:embed/>
                </p:oleObj>
              </mc:Choice>
              <mc:Fallback>
                <p:oleObj name="" r:id="rId1" imgW="8412480" imgH="5461000" progId="Word.Document.8">
                  <p:embed/>
                  <p:pic>
                    <p:nvPicPr>
                      <p:cNvPr id="0" name="图片 308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7" name="对象 11266"/>
          <p:cNvGraphicFramePr/>
          <p:nvPr/>
        </p:nvGraphicFramePr>
        <p:xfrm>
          <a:off x="3563938" y="25654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3" imgW="2387600" imgH="751840" progId="Word.Document.8">
                  <p:embed/>
                </p:oleObj>
              </mc:Choice>
              <mc:Fallback>
                <p:oleObj name="" r:id="rId3" imgW="2387600" imgH="751840" progId="Word.Document.8">
                  <p:embed/>
                  <p:pic>
                    <p:nvPicPr>
                      <p:cNvPr id="0" name="图片 308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63938" y="25654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2290" name="对象 12289"/>
          <p:cNvGraphicFramePr/>
          <p:nvPr/>
        </p:nvGraphicFramePr>
        <p:xfrm>
          <a:off x="1184593" y="1520190"/>
          <a:ext cx="6813550" cy="48907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" r:id="rId1" imgW="7534275" imgH="4686300" progId="Word.Document.8">
                  <p:embed/>
                </p:oleObj>
              </mc:Choice>
              <mc:Fallback>
                <p:oleObj name="" r:id="rId1" imgW="7534275" imgH="4686300" progId="Word.Document.8">
                  <p:embed/>
                  <p:pic>
                    <p:nvPicPr>
                      <p:cNvPr id="0" name="图片 308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184593" y="1520190"/>
                        <a:ext cx="6813550" cy="489077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1" name="对象 12290"/>
          <p:cNvGraphicFramePr/>
          <p:nvPr/>
        </p:nvGraphicFramePr>
        <p:xfrm>
          <a:off x="2933700" y="2637155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" r:id="rId3" imgW="2387600" imgH="751840" progId="Word.Document.8">
                  <p:embed/>
                </p:oleObj>
              </mc:Choice>
              <mc:Fallback>
                <p:oleObj name="" r:id="rId3" imgW="2387600" imgH="751840" progId="Word.Document.8">
                  <p:embed/>
                  <p:pic>
                    <p:nvPicPr>
                      <p:cNvPr id="0" name="图片 308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3700" y="2637155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2" name="对象 12291"/>
          <p:cNvGraphicFramePr/>
          <p:nvPr/>
        </p:nvGraphicFramePr>
        <p:xfrm>
          <a:off x="5597525" y="3297238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" r:id="rId5" imgW="2387600" imgH="751840" progId="Word.Document.8">
                  <p:embed/>
                </p:oleObj>
              </mc:Choice>
              <mc:Fallback>
                <p:oleObj name="" r:id="rId5" imgW="2387600" imgH="751840" progId="Word.Document.8">
                  <p:embed/>
                  <p:pic>
                    <p:nvPicPr>
                      <p:cNvPr id="0" name="图片 308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97525" y="3297238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3" name="对象 12292"/>
          <p:cNvGraphicFramePr/>
          <p:nvPr/>
        </p:nvGraphicFramePr>
        <p:xfrm>
          <a:off x="3655060" y="4437063"/>
          <a:ext cx="2094230" cy="360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" r:id="rId7" imgW="2400300" imgH="409575" progId="Word.Document.8">
                  <p:embed/>
                </p:oleObj>
              </mc:Choice>
              <mc:Fallback>
                <p:oleObj name="" r:id="rId7" imgW="2400300" imgH="409575" progId="Word.Document.8">
                  <p:embed/>
                  <p:pic>
                    <p:nvPicPr>
                      <p:cNvPr id="0" name="图片 308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55060" y="4437063"/>
                        <a:ext cx="2094230" cy="36004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4" name="对象 12293"/>
          <p:cNvGraphicFramePr/>
          <p:nvPr/>
        </p:nvGraphicFramePr>
        <p:xfrm>
          <a:off x="2933700" y="5127625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" r:id="rId9" imgW="2387600" imgH="751840" progId="Word.Document.8">
                  <p:embed/>
                </p:oleObj>
              </mc:Choice>
              <mc:Fallback>
                <p:oleObj name="" r:id="rId9" imgW="2387600" imgH="751840" progId="Word.Document.8">
                  <p:embed/>
                  <p:pic>
                    <p:nvPicPr>
                      <p:cNvPr id="0" name="图片 308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933700" y="5127625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/>
      <p:graphicFrame>
        <p:nvGraphicFramePr>
          <p:cNvPr id="13314" name="对象 1331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" r:id="rId1" imgW="8422640" imgH="5466080" progId="Word.Document.8">
                  <p:embed/>
                </p:oleObj>
              </mc:Choice>
              <mc:Fallback>
                <p:oleObj name="" r:id="rId1" imgW="8422640" imgH="5466080" progId="Word.Document.8">
                  <p:embed/>
                  <p:pic>
                    <p:nvPicPr>
                      <p:cNvPr id="0" name="图片 309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5" name="对象 13314"/>
          <p:cNvGraphicFramePr/>
          <p:nvPr/>
        </p:nvGraphicFramePr>
        <p:xfrm>
          <a:off x="4144963" y="16891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" r:id="rId3" imgW="2387600" imgH="751840" progId="Word.Document.8">
                  <p:embed/>
                </p:oleObj>
              </mc:Choice>
              <mc:Fallback>
                <p:oleObj name="" r:id="rId3" imgW="2387600" imgH="751840" progId="Word.Document.8">
                  <p:embed/>
                  <p:pic>
                    <p:nvPicPr>
                      <p:cNvPr id="0" name="图片 309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44963" y="16891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6" name="对象 13315"/>
          <p:cNvGraphicFramePr/>
          <p:nvPr/>
        </p:nvGraphicFramePr>
        <p:xfrm>
          <a:off x="5802313" y="2192338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" r:id="rId5" imgW="2387600" imgH="751840" progId="Word.Document.8">
                  <p:embed/>
                </p:oleObj>
              </mc:Choice>
              <mc:Fallback>
                <p:oleObj name="" r:id="rId5" imgW="2387600" imgH="751840" progId="Word.Document.8">
                  <p:embed/>
                  <p:pic>
                    <p:nvPicPr>
                      <p:cNvPr id="0" name="图片 309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02313" y="2192338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7" name="对象 13316"/>
          <p:cNvGraphicFramePr/>
          <p:nvPr/>
        </p:nvGraphicFramePr>
        <p:xfrm>
          <a:off x="4500563" y="2708275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" r:id="rId7" imgW="2387600" imgH="751840" progId="Word.Document.8">
                  <p:embed/>
                </p:oleObj>
              </mc:Choice>
              <mc:Fallback>
                <p:oleObj name="" r:id="rId7" imgW="2387600" imgH="751840" progId="Word.Document.8">
                  <p:embed/>
                  <p:pic>
                    <p:nvPicPr>
                      <p:cNvPr id="0" name="图片 309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00563" y="2708275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8" name="对象 13317"/>
          <p:cNvGraphicFramePr/>
          <p:nvPr/>
        </p:nvGraphicFramePr>
        <p:xfrm>
          <a:off x="3276600" y="32131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" r:id="rId9" imgW="2387600" imgH="751840" progId="Word.Document.8">
                  <p:embed/>
                </p:oleObj>
              </mc:Choice>
              <mc:Fallback>
                <p:oleObj name="" r:id="rId9" imgW="2387600" imgH="751840" progId="Word.Document.8">
                  <p:embed/>
                  <p:pic>
                    <p:nvPicPr>
                      <p:cNvPr id="0" name="图片 309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76600" y="32131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9" name="对象 13318"/>
          <p:cNvGraphicFramePr/>
          <p:nvPr/>
        </p:nvGraphicFramePr>
        <p:xfrm>
          <a:off x="6018213" y="32131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" r:id="rId11" imgW="2387600" imgH="751840" progId="Word.Document.8">
                  <p:embed/>
                </p:oleObj>
              </mc:Choice>
              <mc:Fallback>
                <p:oleObj name="" r:id="rId11" imgW="2387600" imgH="751840" progId="Word.Document.8">
                  <p:embed/>
                  <p:pic>
                    <p:nvPicPr>
                      <p:cNvPr id="0" name="图片 3095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8213" y="32131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0" name="对象 13319"/>
          <p:cNvGraphicFramePr/>
          <p:nvPr/>
        </p:nvGraphicFramePr>
        <p:xfrm>
          <a:off x="3857625" y="3751263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" r:id="rId13" imgW="2387600" imgH="751840" progId="Word.Document.8">
                  <p:embed/>
                </p:oleObj>
              </mc:Choice>
              <mc:Fallback>
                <p:oleObj name="" r:id="rId13" imgW="2387600" imgH="751840" progId="Word.Document.8">
                  <p:embed/>
                  <p:pic>
                    <p:nvPicPr>
                      <p:cNvPr id="0" name="图片 3096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857625" y="3751263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1" name="对象 13320"/>
          <p:cNvGraphicFramePr/>
          <p:nvPr/>
        </p:nvGraphicFramePr>
        <p:xfrm>
          <a:off x="7097713" y="3751263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8" name="" r:id="rId15" imgW="2387600" imgH="751840" progId="Word.Document.8">
                  <p:embed/>
                </p:oleObj>
              </mc:Choice>
              <mc:Fallback>
                <p:oleObj name="" r:id="rId15" imgW="2387600" imgH="751840" progId="Word.Document.8">
                  <p:embed/>
                  <p:pic>
                    <p:nvPicPr>
                      <p:cNvPr id="0" name="图片 3097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097713" y="3751263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2" name="对象 13321"/>
          <p:cNvGraphicFramePr/>
          <p:nvPr/>
        </p:nvGraphicFramePr>
        <p:xfrm>
          <a:off x="3713163" y="4292600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" r:id="rId17" imgW="2387600" imgH="751840" progId="Word.Document.8">
                  <p:embed/>
                </p:oleObj>
              </mc:Choice>
              <mc:Fallback>
                <p:oleObj name="" r:id="rId17" imgW="2387600" imgH="751840" progId="Word.Document.8">
                  <p:embed/>
                  <p:pic>
                    <p:nvPicPr>
                      <p:cNvPr id="0" name="图片 3098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713163" y="4292600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3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</Words>
  <Application>WPS 演示</Application>
  <PresentationFormat>在屏幕上显示</PresentationFormat>
  <Paragraphs>14</Paragraphs>
  <Slides>48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109</vt:i4>
      </vt:variant>
      <vt:variant>
        <vt:lpstr>幻灯片标题</vt:lpstr>
      </vt:variant>
      <vt:variant>
        <vt:i4>48</vt:i4>
      </vt:variant>
    </vt:vector>
  </HeadingPairs>
  <TitlesOfParts>
    <vt:vector size="166" baseType="lpstr">
      <vt:lpstr>Arial</vt:lpstr>
      <vt:lpstr>宋体</vt:lpstr>
      <vt:lpstr>Wingdings</vt:lpstr>
      <vt:lpstr>Times New Roman</vt:lpstr>
      <vt:lpstr>幼圆</vt:lpstr>
      <vt:lpstr>微软雅黑</vt:lpstr>
      <vt:lpstr>Arial Unicode MS</vt:lpstr>
      <vt:lpstr>Calibri</vt:lpstr>
      <vt:lpstr>1_自定义设计方案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第一单元　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www.ftpdown.com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红对勾</dc:title>
  <dc:creator>德杰文化传媒制作</dc:creator>
  <cp:lastModifiedBy>test</cp:lastModifiedBy>
  <cp:revision>253</cp:revision>
  <dcterms:created xsi:type="dcterms:W3CDTF">2019-04-19T07:48:00Z</dcterms:created>
  <dcterms:modified xsi:type="dcterms:W3CDTF">2020-09-09T07:33:07Z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